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52" r:id="rId47"/>
    <p:sldId id="438" r:id="rId48"/>
    <p:sldId id="439" r:id="rId49"/>
    <p:sldId id="440" r:id="rId50"/>
    <p:sldId id="441" r:id="rId51"/>
    <p:sldId id="442" r:id="rId52"/>
    <p:sldId id="443" r:id="rId53"/>
    <p:sldId id="444" r:id="rId54"/>
    <p:sldId id="446" r:id="rId55"/>
    <p:sldId id="445" r:id="rId56"/>
    <p:sldId id="448" r:id="rId57"/>
    <p:sldId id="447" r:id="rId58"/>
    <p:sldId id="310" r:id="rId59"/>
    <p:sldId id="265" r:id="rId60"/>
    <p:sldId id="339" r:id="rId6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117" d="100"/>
          <a:sy n="117" d="100"/>
        </p:scale>
        <p:origin x="-616" y="-11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54</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corporate-en/legal/copyright/index.epx"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sap.com/corporate-en/legal/copyright/index.epx"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jpe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jpeg"/><Relationship Id="rId9" Type="http://schemas.openxmlformats.org/officeDocument/2006/relationships/image" Target="../media/image22.png"/><Relationship Id="rId10"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4" Type="http://schemas.openxmlformats.org/officeDocument/2006/relationships/hyperlink" Target="http://www.youtube.com/watch?v=w2hclkxZEoY" TargetMode="External"/><Relationship Id="rId5" Type="http://schemas.openxmlformats.org/officeDocument/2006/relationships/hyperlink" Target="http://www.youtube.com/watch?v=8S2FOSWs_U0" TargetMode="External"/><Relationship Id="rId6" Type="http://schemas.openxmlformats.org/officeDocument/2006/relationships/hyperlink" Target="http://www.youtube.com/watch?v=BjvSUpv6A4A&amp;feature=player_embedded" TargetMode="External"/><Relationship Id="rId7" Type="http://schemas.openxmlformats.org/officeDocument/2006/relationships/hyperlink" Target="https://wiki.wdf.sap.corp/wiki/display/NWI/SAP+Sailing+Program" TargetMode="External"/><Relationship Id="rId1" Type="http://schemas.openxmlformats.org/officeDocument/2006/relationships/slideLayout" Target="../slideLayouts/slideLayout14.xml"/><Relationship Id="rId2" Type="http://schemas.openxmlformats.org/officeDocument/2006/relationships/hyperlink" Target="http://www.youtube.com/watch?v=PDYLMWiB0U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yourserver.sapsailing.com/gwt/AdminConsole.html" TargetMode="Externa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8.xml"/><Relationship Id="rId2"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8.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4.png"/><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8.xml"/><Relationship Id="rId2"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0.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1" Type="http://schemas.openxmlformats.org/officeDocument/2006/relationships/slideLayout" Target="../slideLayouts/slideLayout8.xml"/><Relationship Id="rId2"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1" Type="http://schemas.openxmlformats.org/officeDocument/2006/relationships/slideLayout" Target="../slideLayouts/slideLayout8.xml"/><Relationship Id="rId2"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8.xml"/><Relationship Id="rId2"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8.xml"/><Relationship Id="rId2"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1" Type="http://schemas.openxmlformats.org/officeDocument/2006/relationships/slideLayout" Target="../slideLayouts/slideLayout8.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8.xml"/><Relationship Id="rId2"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8.xml"/><Relationship Id="rId2"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8.xml"/><Relationship Id="rId2"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8.xml"/><Relationship Id="rId2"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8.xml"/><Relationship Id="rId2"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1" Type="http://schemas.openxmlformats.org/officeDocument/2006/relationships/slideLayout" Target="../slideLayouts/slideLayout8.xml"/><Relationship Id="rId2"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8.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9.png"/><Relationship Id="rId3"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8.xml"/><Relationship Id="rId2" Type="http://schemas.openxmlformats.org/officeDocument/2006/relationships/image" Target="../media/image1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4.png"/><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7.png"/><Relationship Id="rId5" Type="http://schemas.openxmlformats.org/officeDocument/2006/relationships/image" Target="../media/image118.png"/><Relationship Id="rId1" Type="http://schemas.openxmlformats.org/officeDocument/2006/relationships/slideLayout" Target="../slideLayouts/slideLayout8.xml"/><Relationship Id="rId2"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18.png"/><Relationship Id="rId5" Type="http://schemas.openxmlformats.org/officeDocument/2006/relationships/image" Target="../media/image120.png"/><Relationship Id="rId6" Type="http://schemas.openxmlformats.org/officeDocument/2006/relationships/image" Target="../media/image121.png"/><Relationship Id="rId1" Type="http://schemas.openxmlformats.org/officeDocument/2006/relationships/slideLayout" Target="../slideLayouts/slideLayout8.xml"/><Relationship Id="rId2"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1" Type="http://schemas.openxmlformats.org/officeDocument/2006/relationships/slideLayout" Target="../slideLayouts/slideLayout8.xml"/><Relationship Id="rId2"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8.xml"/><Relationship Id="rId2" Type="http://schemas.openxmlformats.org/officeDocument/2006/relationships/image" Target="../media/image1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8.xml"/><Relationship Id="rId2" Type="http://schemas.openxmlformats.org/officeDocument/2006/relationships/image" Target="../media/image1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34.jpeg"/><Relationship Id="rId4" Type="http://schemas.openxmlformats.org/officeDocument/2006/relationships/image" Target="../media/image135.jpeg"/><Relationship Id="rId5" Type="http://schemas.openxmlformats.org/officeDocument/2006/relationships/image" Target="../media/image13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r>
              <a:rPr lang="en-US" dirty="0"/>
              <a:t/>
            </a:r>
            <a:br>
              <a:rPr lang="en-US" dirty="0"/>
            </a:br>
            <a:r>
              <a:rPr lang="en-US" dirty="0" smtClean="0"/>
              <a:t>Fill in name, description, venue, start and end date</a:t>
            </a:r>
          </a:p>
          <a:p>
            <a:pPr lvl="1"/>
            <a:r>
              <a:rPr lang="en-US" dirty="0" smtClean="0"/>
              <a:t>A default course area</a:t>
            </a:r>
          </a:p>
          <a:p>
            <a:r>
              <a:rPr lang="en-US" dirty="0" smtClean="0"/>
              <a:t>Press OK to create the event. Choose “Yes” to create</a:t>
            </a:r>
            <a:br>
              <a:rPr lang="en-US" dirty="0" smtClean="0"/>
            </a:br>
            <a:r>
              <a:rPr lang="en-US" dirty="0" smtClean="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a:t>
            </a:r>
            <a:r>
              <a:rPr lang="en-US" dirty="0" smtClean="0"/>
              <a: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r>
              <a:rPr lang="en-US" dirty="0" smtClean="0"/>
              <a:t>Optionally adjust the fields</a:t>
            </a:r>
          </a:p>
          <a:p>
            <a:pPr lvl="1"/>
            <a:r>
              <a:rPr lang="en-US" dirty="0" smtClean="0"/>
              <a:t>Name (has to be globally unique)</a:t>
            </a:r>
          </a:p>
          <a:p>
            <a:pPr lvl="1"/>
            <a:r>
              <a:rPr lang="en-US" dirty="0" smtClean="0"/>
              <a:t>Description</a:t>
            </a:r>
          </a:p>
          <a:p>
            <a:r>
              <a:rPr lang="en-US" dirty="0" smtClean="0"/>
              <a:t>Optionally fill in a (usually shorter) display name</a:t>
            </a:r>
          </a:p>
          <a:p>
            <a:r>
              <a:rPr lang="en-US" dirty="0" smtClean="0"/>
              <a:t>Press OK</a:t>
            </a:r>
          </a:p>
          <a:p>
            <a:pPr lvl="1"/>
            <a:r>
              <a:rPr lang="en-US" dirty="0" smtClean="0"/>
              <a:t>The Leaderboard group is created and added to</a:t>
            </a:r>
            <a:br>
              <a:rPr lang="en-US" dirty="0" smtClean="0"/>
            </a:br>
            <a:r>
              <a:rPr lang="en-US" dirty="0" smtClean="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smtClean="0">
                <a:solidFill>
                  <a:srgbClr val="000000"/>
                </a:solidFill>
                <a:uFill>
                  <a:solidFill>
                    <a:srgbClr val="FFFFFF"/>
                  </a:solidFill>
                </a:uFill>
              </a:rPr>
              <a:t>fields</a:t>
            </a:r>
            <a:endParaRPr lang="en-US" dirty="0" smtClean="0"/>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auto-created “Default”)</a:t>
            </a:r>
          </a:p>
          <a:p>
            <a:r>
              <a:rPr lang="en-US" dirty="0" smtClean="0"/>
              <a:t>Press OK</a:t>
            </a:r>
          </a:p>
          <a:p>
            <a:r>
              <a:rPr lang="en-US" dirty="0" smtClean="0"/>
              <a:t>Press OK on the “Add Regatta…” dialog</a:t>
            </a:r>
          </a:p>
          <a:p>
            <a:r>
              <a:rPr lang="en-US" dirty="0" smtClean="0"/>
              <a:t>In the popup “Create default regatta leaderboard” press “Yes”</a:t>
            </a:r>
          </a:p>
          <a:p>
            <a:pPr lvl="1"/>
            <a:r>
              <a:rPr lang="en-US" dirty="0" smtClean="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Press OK on the popup dialog that</a:t>
            </a:r>
            <a:br>
              <a:rPr lang="en-US" dirty="0" smtClean="0"/>
            </a:br>
            <a:r>
              <a:rPr lang="en-US" dirty="0" smtClean="0"/>
              <a:t>suggests to link the regatta leaderboard</a:t>
            </a:r>
            <a:br>
              <a:rPr lang="en-US" dirty="0" smtClean="0"/>
            </a:br>
            <a:r>
              <a:rPr lang="en-US" dirty="0" smtClean="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&amp; iOS Apps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  SAP Sail </a:t>
            </a:r>
            <a:r>
              <a:rPr lang="en-US" dirty="0" err="1" smtClean="0"/>
              <a:t>InSight</a:t>
            </a:r>
            <a:r>
              <a:rPr lang="en-US" dirty="0" smtClean="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&amp; iOS Apps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  SAP Sail </a:t>
            </a:r>
            <a:r>
              <a:rPr lang="en-US" dirty="0" err="1" smtClean="0"/>
              <a:t>InSight</a:t>
            </a:r>
            <a:r>
              <a:rPr lang="en-US" dirty="0" smtClean="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a:t>
            </a:r>
            <a:r>
              <a:rPr lang="en-US" dirty="0" smtClean="0">
                <a:sym typeface="Wingdings" panose="05000000000000000000" pitchFamily="2" charset="2"/>
              </a:rPr>
              <a:t>icon</a:t>
            </a:r>
          </a:p>
          <a:p>
            <a:r>
              <a:rPr lang="en-US" dirty="0" smtClean="0">
                <a:sym typeface="Wingdings" panose="05000000000000000000" pitchFamily="2" charset="2"/>
              </a:rPr>
              <a:t>Click “Add”</a:t>
            </a:r>
            <a:endParaRPr lang="en-US" dirty="0" smtClean="0">
              <a:sym typeface="Wingdings" panose="05000000000000000000" pitchFamily="2" charset="2"/>
            </a:endParaRP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a:t>
            </a:r>
            <a:r>
              <a:rPr lang="en-US" dirty="0" smtClean="0">
                <a:sym typeface="Wingdings" panose="05000000000000000000" pitchFamily="2" charset="2"/>
              </a:rPr>
              <a:t>with</a:t>
            </a:r>
          </a:p>
          <a:p>
            <a:r>
              <a:rPr lang="en-US" dirty="0" smtClean="0">
                <a:sym typeface="Wingdings" panose="05000000000000000000" pitchFamily="2" charset="2"/>
              </a:rPr>
              <a:t>device </a:t>
            </a:r>
            <a:r>
              <a:rPr lang="en-US" dirty="0" smtClean="0">
                <a:sym typeface="Wingdings" panose="05000000000000000000" pitchFamily="2" charset="2"/>
              </a:rPr>
              <a:t>used </a:t>
            </a:r>
            <a:r>
              <a:rPr lang="en-US" dirty="0" smtClean="0">
                <a:sym typeface="Wingdings" panose="05000000000000000000" pitchFamily="2" charset="2"/>
              </a:rPr>
              <a:t>to</a:t>
            </a:r>
          </a:p>
          <a:p>
            <a:r>
              <a:rPr lang="en-US" dirty="0" smtClean="0">
                <a:sym typeface="Wingdings" panose="05000000000000000000" pitchFamily="2" charset="2"/>
              </a:rPr>
              <a:t>track mark</a:t>
            </a:r>
            <a:endParaRPr lang="en-US" dirty="0" smtClean="0">
              <a:sym typeface="Wingdings" panose="05000000000000000000" pitchFamily="2" charset="2"/>
            </a:endParaRP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56</TotalTime>
  <Words>2222</Words>
  <Application>Microsoft Macintosh PowerPoint</Application>
  <PresentationFormat>On-screen Show (4:3)</PresentationFormat>
  <Paragraphs>509</Paragraphs>
  <Slides>60</Slides>
  <Notes>10</Notes>
  <HiddenSlides>2</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SAP SAP</cp:lastModifiedBy>
  <cp:revision>505</cp:revision>
  <dcterms:created xsi:type="dcterms:W3CDTF">2013-03-18T12:38:06Z</dcterms:created>
  <dcterms:modified xsi:type="dcterms:W3CDTF">2016-09-15T14:30:08Z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